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56" r:id="rId5"/>
    <p:sldId id="258" r:id="rId6"/>
    <p:sldId id="259" r:id="rId7"/>
    <p:sldId id="271" r:id="rId8"/>
    <p:sldId id="270" r:id="rId9"/>
    <p:sldId id="25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3_2" csCatId="accent3" phldr="1"/>
      <dgm:spPr/>
      <dgm:t>
        <a:bodyPr/>
        <a:lstStyle/>
        <a:p>
          <a:endParaRPr lang="en-US"/>
        </a:p>
      </dgm:t>
    </dgm:pt>
    <dgm:pt modelId="{58FF46FB-368D-4E9C-A650-0513B8879DA8}">
      <dgm:prSet phldr="0" custT="1"/>
      <dgm:spPr/>
      <dgm:t>
        <a:bodyPr/>
        <a:lstStyle/>
        <a:p>
          <a:pPr>
            <a:defRPr b="1"/>
          </a:pPr>
          <a:r>
            <a:rPr lang="en-US" sz="2000" b="0" spc="140" baseline="0" dirty="0">
              <a:solidFill>
                <a:schemeClr val="tx2"/>
              </a:solidFill>
              <a:latin typeface="Tw Cen MT" panose="020B0602020104020603" pitchFamily="34" charset="77"/>
            </a:rPr>
            <a:t>Install Adobe Acrobat Reader software from our official website.</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332BC85C-1CF3-4F8F-ACB7-5B6D53744AE1}">
      <dgm:prSet phldr="0" custT="1"/>
      <dgm:spPr/>
      <dgm:t>
        <a:bodyPr/>
        <a:lstStyle/>
        <a:p>
          <a:pPr>
            <a:defRPr b="1"/>
          </a:pPr>
          <a:r>
            <a:rPr lang="en-US" sz="2000" b="0" spc="120" baseline="0" dirty="0">
              <a:solidFill>
                <a:schemeClr val="tx2"/>
              </a:solidFill>
              <a:latin typeface="Tw Cen MT" panose="020B0602020104020603" pitchFamily="34" charset="77"/>
            </a:rPr>
            <a:t>Now you are can view your PDFs and do anything with our documents on a single platform</a:t>
          </a:r>
          <a:r>
            <a:rPr lang="en-US" sz="2000" b="0" spc="140" baseline="0" dirty="0">
              <a:solidFill>
                <a:schemeClr val="tx2"/>
              </a:solidFill>
              <a:latin typeface="Tw Cen MT" panose="020B0602020104020603" pitchFamily="34" charset="77"/>
            </a:rPr>
            <a:t>.</a:t>
          </a:r>
          <a:endParaRPr lang="en-US" sz="2000" b="0" spc="120" baseline="0" dirty="0">
            <a:solidFill>
              <a:schemeClr val="tx2"/>
            </a:solidFill>
            <a:latin typeface="Tw Cen MT" panose="020B0602020104020603" pitchFamily="34" charset="77"/>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FA8F44BD-C8C7-462C-9756-1EC498E86842}">
      <dgm:prSet phldr="0" custT="1"/>
      <dgm:spPr/>
      <dgm:t>
        <a:bodyPr rIns="91440"/>
        <a:lstStyle/>
        <a:p>
          <a:pPr>
            <a:defRPr b="1"/>
          </a:pPr>
          <a:r>
            <a:rPr lang="en-US" sz="2000" b="0" spc="140" baseline="0" dirty="0">
              <a:solidFill>
                <a:schemeClr val="tx2"/>
              </a:solidFill>
              <a:latin typeface="Tw Cen MT" panose="020B0602020104020603" pitchFamily="34" charset="77"/>
            </a:rPr>
            <a:t>Right Click on a document and choose open with Adobe Acrobat Reader option</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3"/>
      <dgm:spPr>
        <a:gradFill rotWithShape="0">
          <a:gsLst>
            <a:gs pos="0">
              <a:schemeClr val="accent2"/>
            </a:gs>
            <a:gs pos="100000">
              <a:schemeClr val="accent3"/>
            </a:gs>
          </a:gsLst>
          <a:lin ang="0" scaled="1"/>
        </a:gradFill>
        <a:ln>
          <a:noFill/>
        </a:ln>
      </dgm:spPr>
    </dgm:pt>
    <dgm:pt modelId="{5B7FC7CF-F58D-48D5-8BCC-38D6EE87890B}" type="pres">
      <dgm:prSet presAssocID="{58FF46FB-368D-4E9C-A650-0513B8879DA8}" presName="Ellipse" presStyleLbl="fgAcc1" presStyleIdx="1" presStyleCnt="4"/>
      <dgm:spPr>
        <a:solidFill>
          <a:schemeClr val="lt1">
            <a:hueOff val="0"/>
            <a:satOff val="0"/>
            <a:lum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6">
        <dgm:presLayoutVars>
          <dgm:bulletEnabled val="1"/>
        </dgm:presLayoutVars>
      </dgm:prSet>
      <dgm:spPr/>
    </dgm:pt>
    <dgm:pt modelId="{8E3FB235-DF38-476B-9A0E-B1E583D50944}" type="pres">
      <dgm:prSet presAssocID="{58FF46FB-368D-4E9C-A650-0513B8879DA8}" presName="L1TextContainer" presStyleLbl="revTx" presStyleIdx="1" presStyleCnt="6" custScaleX="82110" custLinFactNeighborX="-8372" custLinFactNeighborY="-1866">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3"/>
      <dgm:spPr>
        <a:noFill/>
        <a:ln w="12700" cap="flat" cmpd="sng" algn="ctr">
          <a:solidFill>
            <a:schemeClr val="accent3">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gradFill rotWithShape="0">
          <a:gsLst>
            <a:gs pos="0">
              <a:schemeClr val="accent2"/>
            </a:gs>
            <a:gs pos="100000">
              <a:schemeClr val="accent3"/>
            </a:gs>
          </a:gsLst>
          <a:lin ang="0" scaled="1"/>
        </a:gradFill>
        <a:ln>
          <a:noFill/>
        </a:ln>
      </dgm:spPr>
    </dgm:pt>
    <dgm:pt modelId="{5D519322-C1DD-47AE-92C0-13575134BC76}" type="pres">
      <dgm:prSet presAssocID="{FA8F44BD-C8C7-462C-9756-1EC498E86842}" presName="Ellipse" presStyleLbl="fgAcc1" presStyleIdx="2" presStyleCnt="4"/>
      <dgm:spPr>
        <a:solidFill>
          <a:schemeClr val="lt1">
            <a:hueOff val="0"/>
            <a:satOff val="0"/>
            <a:lum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3532" custLinFactNeighborX="-5611" custLinFactNeighborY="1866">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717AA2B5-7EFF-4630-ADBC-A25DF4099971}" type="pres">
      <dgm:prSet presAssocID="{332BC85C-1CF3-4F8F-ACB7-5B6D53744AE1}" presName="composite" presStyleCnt="0"/>
      <dgm:spPr/>
    </dgm:pt>
    <dgm:pt modelId="{24F7B3C5-EEA6-4610-BC81-F9C93590A7CE}" type="pres">
      <dgm:prSet presAssocID="{332BC85C-1CF3-4F8F-ACB7-5B6D53744AE1}" presName="ConnectorPoint" presStyleLbl="lnNode1" presStyleIdx="2"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88CC50F-78CC-473C-8143-0CE0E2C472C4}" type="pres">
      <dgm:prSet presAssocID="{332BC85C-1CF3-4F8F-ACB7-5B6D53744AE1}" presName="DropPinPlaceHolder" presStyleCnt="0"/>
      <dgm:spPr/>
    </dgm:pt>
    <dgm:pt modelId="{BA1CF2C2-F432-4693-9FDF-28796E7EB93A}" type="pres">
      <dgm:prSet presAssocID="{332BC85C-1CF3-4F8F-ACB7-5B6D53744AE1}" presName="DropPin" presStyleLbl="alignNode1" presStyleIdx="2" presStyleCnt="3"/>
      <dgm:spPr/>
    </dgm:pt>
    <dgm:pt modelId="{7FF8C0E5-9522-4BEF-9DC1-03E55B3A5F99}" type="pres">
      <dgm:prSet presAssocID="{332BC85C-1CF3-4F8F-ACB7-5B6D53744AE1}"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980720E-DF38-440D-B2DB-45D49C4A2117}" type="pres">
      <dgm:prSet presAssocID="{332BC85C-1CF3-4F8F-ACB7-5B6D53744AE1}" presName="L2TextContainer" presStyleLbl="revTx" presStyleIdx="4" presStyleCnt="6">
        <dgm:presLayoutVars>
          <dgm:bulletEnabled val="1"/>
        </dgm:presLayoutVars>
      </dgm:prSet>
      <dgm:spPr/>
    </dgm:pt>
    <dgm:pt modelId="{2D73773B-1348-4B51-8987-46987EBB99D8}" type="pres">
      <dgm:prSet presAssocID="{332BC85C-1CF3-4F8F-ACB7-5B6D53744AE1}" presName="L1TextContainer" presStyleLbl="revTx" presStyleIdx="5" presStyleCnt="6" custLinFactNeighborX="199" custLinFactNeighborY="-13061">
        <dgm:presLayoutVars>
          <dgm:chMax val="1"/>
          <dgm:chPref val="1"/>
          <dgm:bulletEnabled val="1"/>
        </dgm:presLayoutVars>
      </dgm:prSet>
      <dgm:spPr/>
    </dgm:pt>
    <dgm:pt modelId="{EC88DAC8-080A-477E-AC36-C5C501AB2BCB}" type="pres">
      <dgm:prSet presAssocID="{332BC85C-1CF3-4F8F-ACB7-5B6D53744AE1}" presName="ConnectLine" presStyleLbl="sibTrans1D1" presStyleIdx="2" presStyleCnt="3"/>
      <dgm:spPr>
        <a:noFill/>
        <a:ln w="12700" cap="flat" cmpd="sng" algn="ctr">
          <a:solidFill>
            <a:schemeClr val="accent3">
              <a:hueOff val="0"/>
              <a:satOff val="0"/>
              <a:lumOff val="0"/>
              <a:alphaOff val="0"/>
            </a:schemeClr>
          </a:solidFill>
          <a:prstDash val="dash"/>
          <a:miter lim="800000"/>
        </a:ln>
        <a:effectLst/>
      </dgm:spPr>
    </dgm:pt>
    <dgm:pt modelId="{68046631-9D10-4787-BEF7-E7B23B1E8F33}" type="pres">
      <dgm:prSet presAssocID="{332BC85C-1CF3-4F8F-ACB7-5B6D53744AE1}" presName="EmptyPlaceHolder" presStyleCnt="0"/>
      <dgm:spPr/>
    </dgm:pt>
  </dgm:ptLst>
  <dgm:cxnLst>
    <dgm:cxn modelId="{0D51BD2E-4619-469B-B233-EBAC3D4D0BA6}" srcId="{05A24E01-5535-46B9-A9A1-A9A07E639A88}" destId="{FA8F44BD-C8C7-462C-9756-1EC498E86842}" srcOrd="1"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2014E54B-2205-4782-9DBF-61652D1872E5}" type="presOf" srcId="{332BC85C-1CF3-4F8F-ACB7-5B6D53744AE1}" destId="{2D73773B-1348-4B51-8987-46987EBB99D8}" srcOrd="0" destOrd="0" presId="urn:microsoft.com/office/officeart/2017/3/layout/DropPinTimeline"/>
    <dgm:cxn modelId="{2617C475-F537-46A6-ADE1-4EB764853601}" srcId="{05A24E01-5535-46B9-A9A1-A9A07E639A88}" destId="{332BC85C-1CF3-4F8F-ACB7-5B6D53744AE1}" srcOrd="2" destOrd="0" parTransId="{99F218FD-90FE-450E-A368-B3E3677E74E8}" sibTransId="{8D1CC686-B05C-4470-A959-236CC9C8BB70}"/>
    <dgm:cxn modelId="{FE7849EA-5B37-43C8-B217-CD4E30A8E545}" type="presOf" srcId="{05A24E01-5535-46B9-A9A1-A9A07E639A88}" destId="{6E9F3C9B-13CA-43A8-8836-0B2B41D07DEF}"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087F2A81-CFD9-4BF8-96FC-2D4ABA32462F}" type="presParOf" srcId="{E6F74CED-5217-4282-85F1-1C12DC84731C}" destId="{D512C7F9-87A6-4BA9-AFAC-03FF1578D945}" srcOrd="2"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3" destOrd="0" presId="urn:microsoft.com/office/officeart/2017/3/layout/DropPinTimeline"/>
    <dgm:cxn modelId="{5572597E-E996-490F-A529-A9C9F7966E24}" type="presParOf" srcId="{E6F74CED-5217-4282-85F1-1C12DC84731C}" destId="{717AA2B5-7EFF-4630-ADBC-A25DF4099971}" srcOrd="4" destOrd="0" presId="urn:microsoft.com/office/officeart/2017/3/layout/DropPinTimeline"/>
    <dgm:cxn modelId="{8EA2209C-ACF5-4066-9A9B-3491E6424F5A}" type="presParOf" srcId="{717AA2B5-7EFF-4630-ADBC-A25DF4099971}" destId="{24F7B3C5-EEA6-4610-BC81-F9C93590A7CE}" srcOrd="0" destOrd="0" presId="urn:microsoft.com/office/officeart/2017/3/layout/DropPinTimeline"/>
    <dgm:cxn modelId="{56477B35-683E-4C49-B58D-8EDA5EFC8075}" type="presParOf" srcId="{717AA2B5-7EFF-4630-ADBC-A25DF4099971}" destId="{788CC50F-78CC-473C-8143-0CE0E2C472C4}" srcOrd="1" destOrd="0" presId="urn:microsoft.com/office/officeart/2017/3/layout/DropPinTimeline"/>
    <dgm:cxn modelId="{5208585B-8747-4D31-8A1B-CB4DC1D60EEB}" type="presParOf" srcId="{788CC50F-78CC-473C-8143-0CE0E2C472C4}" destId="{BA1CF2C2-F432-4693-9FDF-28796E7EB93A}" srcOrd="0" destOrd="0" presId="urn:microsoft.com/office/officeart/2017/3/layout/DropPinTimeline"/>
    <dgm:cxn modelId="{257A83EE-260A-4D00-AEBB-376AADBB8AFE}" type="presParOf" srcId="{788CC50F-78CC-473C-8143-0CE0E2C472C4}" destId="{7FF8C0E5-9522-4BEF-9DC1-03E55B3A5F99}" srcOrd="1" destOrd="0" presId="urn:microsoft.com/office/officeart/2017/3/layout/DropPinTimeline"/>
    <dgm:cxn modelId="{2FDBFE74-07C7-4AEE-B181-D85547240A2C}" type="presParOf" srcId="{717AA2B5-7EFF-4630-ADBC-A25DF4099971}" destId="{E980720E-DF38-440D-B2DB-45D49C4A2117}" srcOrd="2" destOrd="0" presId="urn:microsoft.com/office/officeart/2017/3/layout/DropPinTimeline"/>
    <dgm:cxn modelId="{4E784313-6429-4355-B513-18A3B6E5A0EB}" type="presParOf" srcId="{717AA2B5-7EFF-4630-ADBC-A25DF4099971}" destId="{2D73773B-1348-4B51-8987-46987EBB99D8}" srcOrd="3" destOrd="0" presId="urn:microsoft.com/office/officeart/2017/3/layout/DropPinTimeline"/>
    <dgm:cxn modelId="{E2A28249-A817-4A3B-A18C-BDE1E212B145}" type="presParOf" srcId="{717AA2B5-7EFF-4630-ADBC-A25DF4099971}" destId="{EC88DAC8-080A-477E-AC36-C5C501AB2BCB}" srcOrd="4" destOrd="0" presId="urn:microsoft.com/office/officeart/2017/3/layout/DropPinTimeline"/>
    <dgm:cxn modelId="{6EEE5E69-2D0F-4247-A6E7-BD71A92826A0}" type="presParOf" srcId="{717AA2B5-7EFF-4630-ADBC-A25DF4099971}" destId="{68046631-9D10-4787-BEF7-E7B23B1E8F33}"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1021594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206" y="502751"/>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849" y="538395"/>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478846" y="881586"/>
          <a:ext cx="3487606" cy="1291450"/>
        </a:xfrm>
        <a:prstGeom prst="rect">
          <a:avLst/>
        </a:prstGeom>
        <a:noFill/>
        <a:ln>
          <a:noFill/>
        </a:ln>
        <a:effectLst/>
      </dsp:spPr>
      <dsp:style>
        <a:lnRef idx="0">
          <a:scrgbClr r="0" g="0" b="0"/>
        </a:lnRef>
        <a:fillRef idx="0">
          <a:scrgbClr r="0" g="0" b="0"/>
        </a:fillRef>
        <a:effectRef idx="0">
          <a:scrgbClr r="0" g="0" b="0"/>
        </a:effectRef>
        <a:fontRef idx="minor"/>
      </dsp:style>
    </dsp:sp>
    <dsp:sp modelId="{8E3FB235-DF38-476B-9A0E-B1E583D50944}">
      <dsp:nvSpPr>
        <dsp:cNvPr id="0" name=""/>
        <dsp:cNvSpPr/>
      </dsp:nvSpPr>
      <dsp:spPr>
        <a:xfrm>
          <a:off x="478846" y="427833"/>
          <a:ext cx="3487606"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Install Adobe Acrobat Reader software from our official website.</a:t>
          </a:r>
        </a:p>
      </dsp:txBody>
      <dsp:txXfrm>
        <a:off x="478846" y="427833"/>
        <a:ext cx="3487606" cy="453752"/>
      </dsp:txXfrm>
    </dsp:sp>
    <dsp:sp modelId="{9AA05CE5-209F-4AD9-BE2C-2A69F76DA8F4}">
      <dsp:nvSpPr>
        <dsp:cNvPr id="0" name=""/>
        <dsp:cNvSpPr/>
      </dsp:nvSpPr>
      <dsp:spPr>
        <a:xfrm>
          <a:off x="227631"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679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615701" y="3539404"/>
          <a:ext cx="320851" cy="320851"/>
        </a:xfrm>
        <a:prstGeom prst="teardrop">
          <a:avLst>
            <a:gd name="adj" fmla="val 115000"/>
          </a:avLst>
        </a:prstGeom>
        <a:gradFill rotWithShape="0">
          <a:gsLst>
            <a:gs pos="0">
              <a:schemeClr val="accent2"/>
            </a:gs>
            <a:gs pos="100000">
              <a:schemeClr val="accent3"/>
            </a:gs>
          </a:gsLst>
          <a:lin ang="0" scaled="1"/>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651344" y="3575048"/>
          <a:ext cx="249564" cy="249564"/>
        </a:xfrm>
        <a:prstGeom prst="ellipse">
          <a:avLst/>
        </a:prstGeom>
        <a:solidFill>
          <a:schemeClr val="lt1">
            <a:hueOff val="0"/>
            <a:satOff val="0"/>
            <a:lum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14414" y="2189971"/>
          <a:ext cx="3548005" cy="1291450"/>
        </a:xfrm>
        <a:prstGeom prst="rect">
          <a:avLst/>
        </a:prstGeom>
        <a:noFill/>
        <a:ln>
          <a:noFill/>
        </a:ln>
        <a:effectLst/>
      </dsp:spPr>
      <dsp:style>
        <a:lnRef idx="0">
          <a:scrgbClr r="0" g="0" b="0"/>
        </a:lnRef>
        <a:fillRef idx="0">
          <a:scrgbClr r="0" g="0" b="0"/>
        </a:fillRef>
        <a:effectRef idx="0">
          <a:scrgbClr r="0" g="0" b="0"/>
        </a:effectRef>
        <a:fontRef idx="minor"/>
      </dsp:style>
    </dsp:sp>
    <dsp:sp modelId="{2D6C7916-1130-46A8-833B-A6278CBD2192}">
      <dsp:nvSpPr>
        <dsp:cNvPr id="0" name=""/>
        <dsp:cNvSpPr/>
      </dsp:nvSpPr>
      <dsp:spPr>
        <a:xfrm>
          <a:off x="3114414" y="3481421"/>
          <a:ext cx="3548005"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40" baseline="0" dirty="0">
              <a:solidFill>
                <a:schemeClr val="tx2"/>
              </a:solidFill>
              <a:latin typeface="Tw Cen MT" panose="020B0602020104020603" pitchFamily="34" charset="77"/>
            </a:rPr>
            <a:t>Right Click on a document and choose open with Adobe Acrobat Reader option</a:t>
          </a:r>
        </a:p>
      </dsp:txBody>
      <dsp:txXfrm>
        <a:off x="3114414" y="3481421"/>
        <a:ext cx="3548005" cy="453752"/>
      </dsp:txXfrm>
    </dsp:sp>
    <dsp:sp modelId="{4D953791-5C2F-4A75-A8F4-6ED7EAB5E015}">
      <dsp:nvSpPr>
        <dsp:cNvPr id="0" name=""/>
        <dsp:cNvSpPr/>
      </dsp:nvSpPr>
      <dsp:spPr>
        <a:xfrm>
          <a:off x="2776127" y="2181504"/>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735289"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CF2C2-F432-4693-9FDF-28796E7EB93A}">
      <dsp:nvSpPr>
        <dsp:cNvPr id="0" name=""/>
        <dsp:cNvSpPr/>
      </dsp:nvSpPr>
      <dsp:spPr>
        <a:xfrm rot="8100000">
          <a:off x="5164196" y="502751"/>
          <a:ext cx="320851" cy="320851"/>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8C0E5-9522-4BEF-9DC1-03E55B3A5F99}">
      <dsp:nvSpPr>
        <dsp:cNvPr id="0" name=""/>
        <dsp:cNvSpPr/>
      </dsp:nvSpPr>
      <dsp:spPr>
        <a:xfrm>
          <a:off x="5199840" y="538395"/>
          <a:ext cx="249564" cy="24956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980720E-DF38-440D-B2DB-45D49C4A2117}">
      <dsp:nvSpPr>
        <dsp:cNvPr id="0" name=""/>
        <dsp:cNvSpPr/>
      </dsp:nvSpPr>
      <dsp:spPr>
        <a:xfrm>
          <a:off x="5559950" y="830788"/>
          <a:ext cx="4247480" cy="1291450"/>
        </a:xfrm>
        <a:prstGeom prst="rect">
          <a:avLst/>
        </a:prstGeom>
        <a:noFill/>
        <a:ln>
          <a:noFill/>
        </a:ln>
        <a:effectLst/>
      </dsp:spPr>
      <dsp:style>
        <a:lnRef idx="0">
          <a:scrgbClr r="0" g="0" b="0"/>
        </a:lnRef>
        <a:fillRef idx="0">
          <a:scrgbClr r="0" g="0" b="0"/>
        </a:fillRef>
        <a:effectRef idx="0">
          <a:scrgbClr r="0" g="0" b="0"/>
        </a:effectRef>
        <a:fontRef idx="minor"/>
      </dsp:style>
    </dsp:sp>
    <dsp:sp modelId="{2D73773B-1348-4B51-8987-46987EBB99D8}">
      <dsp:nvSpPr>
        <dsp:cNvPr id="0" name=""/>
        <dsp:cNvSpPr/>
      </dsp:nvSpPr>
      <dsp:spPr>
        <a:xfrm>
          <a:off x="5559950" y="377036"/>
          <a:ext cx="4247480"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spc="120" baseline="0" dirty="0">
              <a:solidFill>
                <a:schemeClr val="tx2"/>
              </a:solidFill>
              <a:latin typeface="Tw Cen MT" panose="020B0602020104020603" pitchFamily="34" charset="77"/>
            </a:rPr>
            <a:t>Now you are can view your PDFs and do anything with our documents on a single platform</a:t>
          </a:r>
          <a:r>
            <a:rPr lang="en-US" sz="2000" b="0" kern="1200" spc="140" baseline="0" dirty="0">
              <a:solidFill>
                <a:schemeClr val="tx2"/>
              </a:solidFill>
              <a:latin typeface="Tw Cen MT" panose="020B0602020104020603" pitchFamily="34" charset="77"/>
            </a:rPr>
            <a:t>.</a:t>
          </a:r>
          <a:endParaRPr lang="en-US" sz="2000" b="0" kern="1200" spc="120" baseline="0" dirty="0">
            <a:solidFill>
              <a:schemeClr val="tx2"/>
            </a:solidFill>
            <a:latin typeface="Tw Cen MT" panose="020B0602020104020603" pitchFamily="34" charset="77"/>
          </a:endParaRPr>
        </a:p>
      </dsp:txBody>
      <dsp:txXfrm>
        <a:off x="5559950" y="377036"/>
        <a:ext cx="4247480" cy="453752"/>
      </dsp:txXfrm>
    </dsp:sp>
    <dsp:sp modelId="{EC88DAC8-080A-477E-AC36-C5C501AB2BCB}">
      <dsp:nvSpPr>
        <dsp:cNvPr id="0" name=""/>
        <dsp:cNvSpPr/>
      </dsp:nvSpPr>
      <dsp:spPr>
        <a:xfrm>
          <a:off x="5324622" y="890053"/>
          <a:ext cx="0" cy="129145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4F7B3C5-EEA6-4610-BC81-F9C93590A7CE}">
      <dsp:nvSpPr>
        <dsp:cNvPr id="0" name=""/>
        <dsp:cNvSpPr/>
      </dsp:nvSpPr>
      <dsp:spPr>
        <a:xfrm>
          <a:off x="5283784" y="2140666"/>
          <a:ext cx="81675" cy="81675"/>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3/3/2022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3/3/2022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3/3/2022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3/3/2022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3/3/2022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3/3/2022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3/3/2022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xxx@gmail.com"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3682" y="871168"/>
            <a:ext cx="7659486" cy="1198178"/>
          </a:xfrm>
        </p:spPr>
        <p:txBody>
          <a:bodyPr/>
          <a:lstStyle/>
          <a:p>
            <a:r>
              <a:rPr lang="en-US" dirty="0"/>
              <a:t>Adobe reader</a:t>
            </a:r>
          </a:p>
        </p:txBody>
      </p:sp>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a:srcRect l="7365" r="7959"/>
          <a:stretch/>
        </p:blipFill>
        <p:spPr>
          <a:xfrm>
            <a:off x="5380745" y="871168"/>
            <a:ext cx="6117573" cy="4967031"/>
          </a:xfrm>
        </p:spPr>
      </p:pic>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16016" y="2551819"/>
            <a:ext cx="2952599" cy="1781642"/>
          </a:xfrm>
        </p:spPr>
        <p:txBody>
          <a:bodyPr/>
          <a:lstStyle/>
          <a:p>
            <a:r>
              <a:rPr lang="en-US" dirty="0"/>
              <a:t>Kaif Ahmed R</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Vegetatio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a:srcRect/>
          <a:stretch/>
        </p:blipFill>
        <p:spPr>
          <a:xfrm>
            <a:off x="0" y="0"/>
            <a:ext cx="8534400" cy="6858000"/>
          </a:xfrm>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chor="t">
            <a:normAutofit lnSpcReduction="10000"/>
          </a:bodyPr>
          <a:lstStyle/>
          <a:p>
            <a:r>
              <a:rPr lang="en-US" dirty="0"/>
              <a:t>Adobe Acrobat Reader DC software is the free, trusted global standard for viewing, printing, signing, sharing, and annotating PDFs. It's the only PDF viewer that can open and interact with all types of PDF content – including forms and multimedia. And now, it’s connected to Adobe Document Cloud services – so you can work with PDFs on any device, from anywhere</a:t>
            </a:r>
          </a:p>
        </p:txBody>
      </p:sp>
      <p:sp>
        <p:nvSpPr>
          <p:cNvPr id="6" name="Date Placeholder 5">
            <a:extLst>
              <a:ext uri="{FF2B5EF4-FFF2-40B4-BE49-F238E27FC236}">
                <a16:creationId xmlns:a16="http://schemas.microsoft.com/office/drawing/2014/main" id="{B822110A-808C-BA40-BC53-C55C8902FA05}"/>
              </a:ext>
            </a:extLst>
          </p:cNvPr>
          <p:cNvSpPr>
            <a:spLocks noGrp="1"/>
          </p:cNvSpPr>
          <p:nvPr>
            <p:ph type="dt" sz="half" idx="10"/>
          </p:nvPr>
        </p:nvSpPr>
        <p:spPr>
          <a:xfrm>
            <a:off x="381000" y="6356350"/>
            <a:ext cx="1730829" cy="365125"/>
          </a:xfrm>
        </p:spPr>
        <p:txBody>
          <a:bodyPr/>
          <a:lstStyle/>
          <a:p>
            <a:fld id="{7F5C4FA3-7D9D-E946-AD2C-19928072FBD2}" type="datetime1">
              <a:rPr lang="en-US" smtClean="0"/>
              <a:pPr/>
              <a:t>3/3/2022</a:t>
            </a:fld>
            <a:endParaRPr lang="en-US" dirty="0"/>
          </a:p>
        </p:txBody>
      </p:sp>
      <p:sp>
        <p:nvSpPr>
          <p:cNvPr id="7" name="Footer Placeholder 6">
            <a:extLst>
              <a:ext uri="{FF2B5EF4-FFF2-40B4-BE49-F238E27FC236}">
                <a16:creationId xmlns:a16="http://schemas.microsoft.com/office/drawing/2014/main" id="{1C1CCDE4-99E4-8946-AE19-559EE78A7C8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977542"/>
            <a:ext cx="7327900" cy="902916"/>
          </a:xfrm>
        </p:spPr>
        <p:txBody>
          <a:bodyPr anchor="ctr">
            <a:normAutofit/>
          </a:bodyPr>
          <a:lstStyle/>
          <a:p>
            <a:r>
              <a:rPr lang="en-US" dirty="0"/>
              <a:t>ADOBE READER PACKS</a:t>
            </a:r>
          </a:p>
        </p:txBody>
      </p:sp>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BD9A2E4-FEFD-4A17-848B-FC503181DDC2}"/>
              </a:ext>
            </a:extLst>
          </p:cNvPr>
          <p:cNvSpPr>
            <a:spLocks noGrp="1"/>
          </p:cNvSpPr>
          <p:nvPr>
            <p:ph type="title"/>
          </p:nvPr>
        </p:nvSpPr>
        <p:spPr>
          <a:xfrm>
            <a:off x="729749" y="340318"/>
            <a:ext cx="8447439" cy="1074828"/>
          </a:xfrm>
        </p:spPr>
        <p:txBody>
          <a:bodyPr>
            <a:normAutofit/>
          </a:bodyPr>
          <a:lstStyle/>
          <a:p>
            <a:r>
              <a:rPr lang="en-IN" dirty="0"/>
              <a:t>Features</a:t>
            </a:r>
          </a:p>
        </p:txBody>
      </p:sp>
      <p:pic>
        <p:nvPicPr>
          <p:cNvPr id="10" name="Picture Placeholder 9">
            <a:extLst>
              <a:ext uri="{FF2B5EF4-FFF2-40B4-BE49-F238E27FC236}">
                <a16:creationId xmlns:a16="http://schemas.microsoft.com/office/drawing/2014/main" id="{F91EBAF0-1B7F-42F6-86BE-9C4E31A8C244}"/>
              </a:ext>
            </a:extLst>
          </p:cNvPr>
          <p:cNvPicPr>
            <a:picLocks noGrp="1" noChangeAspect="1"/>
          </p:cNvPicPr>
          <p:nvPr>
            <p:ph type="pic" sz="quarter" idx="4294967295"/>
          </p:nvPr>
        </p:nvPicPr>
        <p:blipFill rotWithShape="1">
          <a:blip r:embed="rId2"/>
          <a:srcRect l="-82" r="-18" b="22963"/>
          <a:stretch/>
        </p:blipFill>
        <p:spPr>
          <a:xfrm>
            <a:off x="447116" y="1326465"/>
            <a:ext cx="10964334" cy="5283200"/>
          </a:xfrm>
        </p:spPr>
      </p:pic>
    </p:spTree>
    <p:extLst>
      <p:ext uri="{BB962C8B-B14F-4D97-AF65-F5344CB8AC3E}">
        <p14:creationId xmlns:p14="http://schemas.microsoft.com/office/powerpoint/2010/main" val="36280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16016" y="983785"/>
            <a:ext cx="8447439" cy="1074828"/>
          </a:xfrm>
        </p:spPr>
        <p:txBody>
          <a:bodyPr/>
          <a:lstStyle/>
          <a:p>
            <a:r>
              <a:rPr lang="en-US" dirty="0"/>
              <a:t>Work Flow</a:t>
            </a:r>
          </a:p>
        </p:txBody>
      </p:sp>
      <p:graphicFrame>
        <p:nvGraphicFramePr>
          <p:cNvPr id="2" name="Diagram 2" descr="Timeline SmartArt graphic">
            <a:extLst>
              <a:ext uri="{FF2B5EF4-FFF2-40B4-BE49-F238E27FC236}">
                <a16:creationId xmlns:a16="http://schemas.microsoft.com/office/drawing/2014/main" id="{364D30CB-C02F-4FE1-9E72-11B75FF74851}"/>
              </a:ext>
            </a:extLst>
          </p:cNvPr>
          <p:cNvGraphicFramePr>
            <a:graphicFrameLocks noChangeAspect="1"/>
          </p:cNvGraphicFramePr>
          <p:nvPr>
            <p:extLst>
              <p:ext uri="{D42A27DB-BD31-4B8C-83A1-F6EECF244321}">
                <p14:modId xmlns:p14="http://schemas.microsoft.com/office/powerpoint/2010/main" val="3478177134"/>
              </p:ext>
            </p:extLst>
          </p:nvPr>
        </p:nvGraphicFramePr>
        <p:xfrm>
          <a:off x="1060036" y="1838632"/>
          <a:ext cx="10215948"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0CD3688-2CE2-F64C-907B-B43CE7801309}"/>
              </a:ext>
            </a:extLst>
          </p:cNvPr>
          <p:cNvSpPr>
            <a:spLocks noGrp="1"/>
          </p:cNvSpPr>
          <p:nvPr>
            <p:ph type="dt" sz="half" idx="10"/>
          </p:nvPr>
        </p:nvSpPr>
        <p:spPr>
          <a:xfrm>
            <a:off x="381000" y="6356350"/>
            <a:ext cx="1730829" cy="365125"/>
          </a:xfrm>
        </p:spPr>
        <p:txBody>
          <a:bodyPr/>
          <a:lstStyle/>
          <a:p>
            <a:fld id="{BE6FF800-11CD-524E-9158-B8EADA07A499}" type="datetime1">
              <a:rPr lang="en-US" smtClean="0"/>
              <a:pPr/>
              <a:t>3/3/2022</a:t>
            </a:fld>
            <a:endParaRPr lang="en-US" dirty="0"/>
          </a:p>
        </p:txBody>
      </p:sp>
      <p:sp>
        <p:nvSpPr>
          <p:cNvPr id="5" name="Footer Placeholder 4">
            <a:extLst>
              <a:ext uri="{FF2B5EF4-FFF2-40B4-BE49-F238E27FC236}">
                <a16:creationId xmlns:a16="http://schemas.microsoft.com/office/drawing/2014/main" id="{A02453A7-9875-B44D-8277-1DB05E4F5F6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EFF074D-9F29-6C43-83AB-50F59C756215}"/>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75908" y="835211"/>
            <a:ext cx="7925384" cy="1198179"/>
          </a:xfrm>
        </p:spPr>
        <p:txBody>
          <a:bodyPr/>
          <a:lstStyle/>
          <a:p>
            <a:r>
              <a:rPr lang="en-US" dirty="0"/>
              <a:t>Commercial Advantages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381000" y="2390048"/>
            <a:ext cx="7154041" cy="3539265"/>
          </a:xfrm>
        </p:spPr>
        <p:txBody>
          <a:bodyPr vert="horz" lIns="91440" tIns="45720" rIns="91440" bIns="45720" rtlCol="0" anchor="t">
            <a:normAutofit/>
          </a:bodyPr>
          <a:lstStyle/>
          <a:p>
            <a:pPr marL="342900" indent="-342900">
              <a:buFont typeface="Arial" panose="020B0604020202020204" pitchFamily="34" charset="0"/>
              <a:buChar char="•"/>
            </a:pPr>
            <a:r>
              <a:rPr lang="en-US" dirty="0"/>
              <a:t>Create PDF Files from almost anything. Windows 10 and macOS allow you to print just about anything as a PDF file through an integrated virtual printer. ...</a:t>
            </a:r>
          </a:p>
          <a:p>
            <a:pPr marL="342900" indent="-342900">
              <a:buFont typeface="Arial" panose="020B0604020202020204" pitchFamily="34" charset="0"/>
              <a:buChar char="•"/>
            </a:pPr>
            <a:r>
              <a:rPr lang="en-US" dirty="0"/>
              <a:t>Edit PDFs from a Single Platform. ...</a:t>
            </a:r>
          </a:p>
          <a:p>
            <a:pPr marL="342900" indent="-342900">
              <a:buFont typeface="Arial" panose="020B0604020202020204" pitchFamily="34" charset="0"/>
              <a:buChar char="•"/>
            </a:pPr>
            <a:r>
              <a:rPr lang="en-US" dirty="0"/>
              <a:t>Collaborate Easily. ...</a:t>
            </a:r>
          </a:p>
          <a:p>
            <a:pPr marL="342900" indent="-342900">
              <a:buFont typeface="Arial" panose="020B0604020202020204" pitchFamily="34" charset="0"/>
              <a:buChar char="•"/>
            </a:pPr>
            <a:r>
              <a:rPr lang="en-US" dirty="0"/>
              <a:t>Auto-Complete Documents. ...</a:t>
            </a:r>
          </a:p>
          <a:p>
            <a:pPr marL="342900" indent="-342900">
              <a:buFont typeface="Arial" panose="020B0604020202020204" pitchFamily="34" charset="0"/>
              <a:buChar char="•"/>
            </a:pPr>
            <a:r>
              <a:rPr lang="en-US" dirty="0"/>
              <a:t>Secure and Optimize PDFs.</a:t>
            </a:r>
          </a:p>
        </p:txBody>
      </p:sp>
      <p:sp>
        <p:nvSpPr>
          <p:cNvPr id="9" name="Date Placeholder 8">
            <a:extLst>
              <a:ext uri="{FF2B5EF4-FFF2-40B4-BE49-F238E27FC236}">
                <a16:creationId xmlns:a16="http://schemas.microsoft.com/office/drawing/2014/main" id="{AF48BA31-127A-7842-A868-AE84A2B0F942}"/>
              </a:ext>
            </a:extLst>
          </p:cNvPr>
          <p:cNvSpPr>
            <a:spLocks noGrp="1"/>
          </p:cNvSpPr>
          <p:nvPr>
            <p:ph type="dt" sz="half" idx="10"/>
          </p:nvPr>
        </p:nvSpPr>
        <p:spPr>
          <a:xfrm>
            <a:off x="381000" y="6356350"/>
            <a:ext cx="1730829" cy="365125"/>
          </a:xfrm>
        </p:spPr>
        <p:txBody>
          <a:bodyPr/>
          <a:lstStyle/>
          <a:p>
            <a:fld id="{17496D1E-288C-4B4A-9940-4516070AEEF3}" type="datetime1">
              <a:rPr lang="en-US" smtClean="0"/>
              <a:pPr/>
              <a:t>3/3/2022</a:t>
            </a:fld>
            <a:endParaRPr lang="en-US" dirty="0"/>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6</a:t>
            </a:fld>
            <a:endParaRPr lang="en-US" dirty="0"/>
          </a:p>
        </p:txBody>
      </p:sp>
      <p:pic>
        <p:nvPicPr>
          <p:cNvPr id="6" name="Picture Placeholder 5">
            <a:extLst>
              <a:ext uri="{FF2B5EF4-FFF2-40B4-BE49-F238E27FC236}">
                <a16:creationId xmlns:a16="http://schemas.microsoft.com/office/drawing/2014/main" id="{61E13CFE-B372-4636-B8DD-C7482B192EBD}"/>
              </a:ext>
            </a:extLst>
          </p:cNvPr>
          <p:cNvPicPr>
            <a:picLocks noGrp="1" noChangeAspect="1"/>
          </p:cNvPicPr>
          <p:nvPr>
            <p:ph type="pic" sz="quarter" idx="13"/>
          </p:nvPr>
        </p:nvPicPr>
        <p:blipFill>
          <a:blip r:embed="rId2"/>
          <a:srcRect l="11431" r="11431"/>
          <a:stretch>
            <a:fillRect/>
          </a:stretch>
        </p:blipFill>
        <p:spPr>
          <a:xfrm flipV="1">
            <a:off x="9026525" y="3792538"/>
            <a:ext cx="2489200" cy="2136775"/>
          </a:xfrm>
        </p:spPr>
      </p:pic>
      <p:pic>
        <p:nvPicPr>
          <p:cNvPr id="13" name="Picture Placeholder 40" descr="Spiral staircase">
            <a:extLst>
              <a:ext uri="{FF2B5EF4-FFF2-40B4-BE49-F238E27FC236}">
                <a16:creationId xmlns:a16="http://schemas.microsoft.com/office/drawing/2014/main" id="{32D67A72-A65F-43B1-A47D-3B1E182F0244}"/>
              </a:ext>
            </a:extLst>
          </p:cNvPr>
          <p:cNvPicPr>
            <a:picLocks noChangeAspect="1"/>
          </p:cNvPicPr>
          <p:nvPr/>
        </p:nvPicPr>
        <p:blipFill rotWithShape="1">
          <a:blip r:embed="rId3"/>
          <a:srcRect l="223" r="223"/>
          <a:stretch/>
        </p:blipFill>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pic>
    </p:spTree>
    <p:extLst>
      <p:ext uri="{BB962C8B-B14F-4D97-AF65-F5344CB8AC3E}">
        <p14:creationId xmlns:p14="http://schemas.microsoft.com/office/powerpoint/2010/main" val="13256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a:srcRect l="167" r="167"/>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2952599" cy="1781642"/>
          </a:xfrm>
        </p:spPr>
        <p:txBody>
          <a:bodyPr>
            <a:normAutofit/>
          </a:bodyPr>
          <a:lstStyle/>
          <a:p>
            <a:r>
              <a:rPr lang="en-US" dirty="0"/>
              <a:t>Kaif Ahmed R</a:t>
            </a:r>
          </a:p>
          <a:p>
            <a:r>
              <a:rPr lang="en-US" dirty="0">
                <a:hlinkClick r:id="rId3"/>
              </a:rPr>
              <a:t>Unknown@gmail.com</a:t>
            </a:r>
            <a:endParaRPr lang="en-US" dirty="0"/>
          </a:p>
          <a:p>
            <a:endParaRPr lang="en-US" dirty="0"/>
          </a:p>
        </p:txBody>
      </p:sp>
    </p:spTree>
    <p:extLst>
      <p:ext uri="{BB962C8B-B14F-4D97-AF65-F5344CB8AC3E}">
        <p14:creationId xmlns:p14="http://schemas.microsoft.com/office/powerpoint/2010/main" val="3103683689"/>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1B13BD-E781-417A-B53F-0EDDA23B05BE}">
  <ds:schemaRefs>
    <ds:schemaRef ds:uri="http://schemas.microsoft.com/sharepoint/v3/contenttype/forms"/>
  </ds:schemaRefs>
</ds:datastoreItem>
</file>

<file path=customXml/itemProps3.xml><?xml version="1.0" encoding="utf-8"?>
<ds:datastoreItem xmlns:ds="http://schemas.openxmlformats.org/officeDocument/2006/customXml" ds:itemID="{532BC193-1E5D-42CA-92FB-CB15BBE1F5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Creative red presentation</Template>
  <TotalTime>53</TotalTime>
  <Words>197</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Bahnschrift</vt:lpstr>
      <vt:lpstr>Calibri</vt:lpstr>
      <vt:lpstr>Tw Cen MT</vt:lpstr>
      <vt:lpstr>Office Theme</vt:lpstr>
      <vt:lpstr>Adobe reader</vt:lpstr>
      <vt:lpstr>INTRODUCTION</vt:lpstr>
      <vt:lpstr>ADOBE READER PACKS</vt:lpstr>
      <vt:lpstr>Features</vt:lpstr>
      <vt:lpstr>Work Flow</vt:lpstr>
      <vt:lpstr>Commercial Advantages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reader</dc:title>
  <dc:creator>Kaif</dc:creator>
  <cp:lastModifiedBy>Kaif</cp:lastModifiedBy>
  <cp:revision>8</cp:revision>
  <dcterms:created xsi:type="dcterms:W3CDTF">2022-03-01T13:54:33Z</dcterms:created>
  <dcterms:modified xsi:type="dcterms:W3CDTF">2022-03-03T14:52:16Z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